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charts/colors1.xml" ContentType="application/vnd.ms-office.chartcolorstyle+xml"/>
  <Override PartName="/ppt/charts/style1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79" d="100"/>
          <a:sy n="79" d="100"/>
        </p:scale>
        <p:origin x="-624" y="-8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s-ES"/>
        </a:p>
      </c:txPr>
    </c:title>
    <c:autoTitleDeleted val="0"/>
    <c:plotArea>
      <c:layout/>
      <c:areaChart>
        <c:grouping val="standard"/>
        <c:varyColors val="0"/>
        <c:ser>
          <c:idx val="0"/>
          <c:order val="0"/>
          <c:tx>
            <c:strRef>
              <c:f>Munka1!$B$1</c:f>
              <c:strCache>
                <c:ptCount val="1"/>
                <c:pt idx="0">
                  <c:v>1. first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cat>
            <c:numRef>
              <c:f>Munka1!$A$2:$A$6</c:f>
              <c:numCache>
                <c:formatCode>m/d/yyyy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Munka1!$B$2:$B$6</c:f>
              <c:numCache>
                <c:formatCode>General</c:formatCode>
                <c:ptCount val="5"/>
                <c:pt idx="0">
                  <c:v>32</c:v>
                </c:pt>
                <c:pt idx="1">
                  <c:v>32</c:v>
                </c:pt>
                <c:pt idx="2">
                  <c:v>28</c:v>
                </c:pt>
                <c:pt idx="3">
                  <c:v>12</c:v>
                </c:pt>
                <c:pt idx="4">
                  <c:v>15</c:v>
                </c:pt>
              </c:numCache>
            </c:numRef>
          </c:val>
        </c:ser>
        <c:ser>
          <c:idx val="1"/>
          <c:order val="1"/>
          <c:tx>
            <c:strRef>
              <c:f>Munka1!$C$1</c:f>
              <c:strCache>
                <c:ptCount val="1"/>
                <c:pt idx="0">
                  <c:v>2. second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numRef>
              <c:f>Munka1!$A$2:$A$6</c:f>
              <c:numCache>
                <c:formatCode>m/d/yyyy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Munka1!$C$2:$C$6</c:f>
              <c:numCache>
                <c:formatCode>General</c:formatCode>
                <c:ptCount val="5"/>
                <c:pt idx="0">
                  <c:v>12</c:v>
                </c:pt>
                <c:pt idx="1">
                  <c:v>12</c:v>
                </c:pt>
                <c:pt idx="2">
                  <c:v>12</c:v>
                </c:pt>
                <c:pt idx="3">
                  <c:v>21</c:v>
                </c:pt>
                <c:pt idx="4">
                  <c:v>28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1090688"/>
        <c:axId val="21092224"/>
      </c:areaChart>
      <c:dateAx>
        <c:axId val="21090688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s-ES"/>
          </a:p>
        </c:txPr>
        <c:crossAx val="21092224"/>
        <c:crosses val="autoZero"/>
        <c:auto val="1"/>
        <c:lblOffset val="100"/>
        <c:baseTimeUnit val="days"/>
      </c:dateAx>
      <c:valAx>
        <c:axId val="210922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s-ES"/>
          </a:p>
        </c:txPr>
        <c:crossAx val="21090688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s-ES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s-E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7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361566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378412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579574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150266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694320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58723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243990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774784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849758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705333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768514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F8B0C1-8C1C-46D5-A510-BB147FD409FC}" type="datetimeFigureOut">
              <a:rPr lang="hu-HU" smtClean="0"/>
              <a:t>2020.11.20.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6377F3-7289-416E-89E6-00CF47154BF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9234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1752185703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874096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A8E0EEA1FDF22B4AB9A41CD42CC14085" ma:contentTypeVersion="0" ma:contentTypeDescription="Új dokumentum létrehozása." ma:contentTypeScope="" ma:versionID="807449a18a82728f361d2ef66ef8a50d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7272c3706e31d85aa278778a1025862f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F89E237-D397-4A9A-8986-7F8BF57090C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4989D28-0E56-42C7-92CC-F00F549C649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AA9BDBD0-8AB6-4B72-A12C-4533E844656C}">
  <ds:schemaRefs>
    <ds:schemaRef ds:uri="http://purl.org/dc/dcmitype/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Office-téma</vt:lpstr>
      <vt:lpstr>PowerPoint Presentation</vt:lpstr>
    </vt:vector>
  </TitlesOfParts>
  <Company>NISZ Nemzeti Infokommunikációs Szolgáltató Zrt.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Kelemen Gábor 2</dc:creator>
  <cp:lastModifiedBy>xisco</cp:lastModifiedBy>
  <cp:revision>4</cp:revision>
  <dcterms:created xsi:type="dcterms:W3CDTF">2019-09-26T07:38:50Z</dcterms:created>
  <dcterms:modified xsi:type="dcterms:W3CDTF">2020-11-20T12:06:11Z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0x010100A8E0EEA1FDF22B4AB9A41CD42CC14085</vt:lpwstr>
  </property>
</Properties>
</file>

<file path=docProps/thumbnail.jpeg>
</file>