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空白演示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单击输入您的封面副标题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WPS 演示</Application>
  <PresentationFormat>宽屏</PresentationFormat>
  <Paragraphs>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171</cp:revision>
  <dcterms:created xsi:type="dcterms:W3CDTF">2019-06-19T02:08:00Z</dcterms:created>
  <dcterms:modified xsi:type="dcterms:W3CDTF">2020-03-30T13:16:27Z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2052-11.1.0.9389</vt:lpwstr>
  </property>
</Properties>
</file>