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423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-228600">
              <a:spcAft>
                <a:spcPts val="1000"/>
              </a:spcAft>
              <a:defRPr spc="300"/>
            </a:lvl1pPr>
            <a:lvl2pPr indent="-228600">
              <a:defRPr spc="300">
							</a:defRPr>
            </a:lvl2pPr>
            <a:lvl3pPr indent="-228600">
              <a:defRPr spc="300">
							</a:defRPr>
            </a:lvl3pPr>
            <a:lvl4pPr indent="-228600">
              <a:defRPr spc="300">
							</a:defRPr>
            </a:lvl4pPr>
            <a:lvl5pPr indent="-228600">
              <a:defRPr spc="300">
							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14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bg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bg1">
              <a:lumMod val="8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</a:tabLst>
        <a:defRPr sz="1600" u="none" strike="noStrike" kern="1200" cap="none" spc="150" normalizeH="0" baseline="0">
          <a:solidFill>
            <a:schemeClr val="bg1">
              <a:lumMod val="8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bg1">
              <a:lumMod val="8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bg1">
              <a:lumMod val="8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bg1">
              <a:lumMod val="8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lang="zh-CN" altLang="zh-CN"/>
              <a:t>空白演示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单击输入您的封面副标题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5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5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5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5_1*a*1"/>
  <p:tag name="KSO_WM_TEMPLATE_CATEGORY" val="custom"/>
  <p:tag name="KSO_WM_TEMPLATE_INDEX" val="20205175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5_1*b*1"/>
  <p:tag name="KSO_WM_TEMPLATE_CATEGORY" val="custom"/>
  <p:tag name="KSO_WM_TEMPLATE_INDEX" val="20205175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5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5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WPS 演示</Application>
  <PresentationFormat>宽屏</PresentationFormat>
  <Paragraphs>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空白演示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212</cp:revision>
  <dcterms:created xsi:type="dcterms:W3CDTF">2019-06-19T02:08:00Z</dcterms:created>
  <dcterms:modified xsi:type="dcterms:W3CDTF">2020-03-30T13:16:11Z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2052-11.1.0.9389</vt:lpwstr>
  </property>
</Properties>
</file>