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  <a:endParaRPr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65.xml"/><Relationship Id="rId2" Type="http://schemas.openxmlformats.org/officeDocument/2006/relationships/tags" Target="../tags/tag64.xml"/><Relationship Id="rId1" Type="http://schemas.openxmlformats.org/officeDocument/2006/relationships/tags" Target="../tags/tag6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/>
        <p:txBody>
          <a:bodyPr/>
          <a:p>
            <a:r>
              <a:rPr lang="zh-CN" altLang="zh-CN"/>
              <a:t>空白演示</a:t>
            </a:r>
            <a:endParaRPr lang="zh-CN" altLang="zh-CN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/>
        <p:txBody>
          <a:bodyPr/>
          <a:p>
            <a:r>
              <a:rPr lang="zh-CN" altLang="en-US"/>
              <a:t>单击输入您的封面副标题</a:t>
            </a:r>
            <a:endParaRPr lang="zh-CN" altLang="en-US"/>
          </a:p>
        </p:txBody>
      </p:sp>
    </p:spTree>
    <p:custDataLst>
      <p:tags r:id="rId3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081_1*a*1"/>
  <p:tag name="KSO_WM_TEMPLATE_CATEGORY" val="custom"/>
  <p:tag name="KSO_WM_TEMPLATE_INDEX" val="20205081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ISCONTENTSTITLE" val="0"/>
  <p:tag name="KSO_WM_UNIT_ISNUMDGMTITLE" val="0"/>
  <p:tag name="KSO_WM_UNIT_PRESET_TEXT" val="单击输入您的封面副标题"/>
  <p:tag name="KSO_WM_UNIT_NOCLEAR" val="0"/>
  <p:tag name="KSO_WM_UNIT_SHOW_EDIT_AREA_INDICATION" val="1"/>
  <p:tag name="KSO_WM_UNIT_VALUE" val="111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081_1*b*1"/>
  <p:tag name="KSO_WM_TEMPLATE_CATEGORY" val="custom"/>
  <p:tag name="KSO_WM_TEMPLATE_INDEX" val="20205081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</Words>
  <Application>WPS 演示</Application>
  <PresentationFormat>宽屏</PresentationFormat>
  <Paragraphs>4</Paragraphs>
  <Slides>1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9" baseType="lpstr">
      <vt:lpstr>Arial</vt:lpstr>
      <vt:lpstr>宋体</vt:lpstr>
      <vt:lpstr>Wingdings</vt:lpstr>
      <vt:lpstr>微软雅黑</vt:lpstr>
      <vt:lpstr>Wingdings</vt:lpstr>
      <vt:lpstr>Arial Unicode MS</vt:lpstr>
      <vt:lpstr>Calibri</vt:lpstr>
      <vt:lpstr>Office 主题​​</vt:lpstr>
      <vt:lpstr>空白演示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/>
  <cp:lastModifiedBy>Administrator</cp:lastModifiedBy>
  <cp:revision>149</cp:revision>
  <dcterms:created xsi:type="dcterms:W3CDTF">2019-06-19T02:08:00Z</dcterms:created>
  <dcterms:modified xsi:type="dcterms:W3CDTF">2020-03-30T13:15:58Z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2052-11.1.0.9389</vt:lpwstr>
  </property>
</Properties>
</file>